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090A355-E539-4EF9-8E01-AC5F9E08D0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EBB2E1B3-0DAC-4EC7-9387-D8E8DB9327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0FB5BB5-D60C-4E2A-B5CB-2D81D633D2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19E4-5D39-4398-88AE-3C49995AE52D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B8DA7A-6629-4DC9-A983-30CAD8DF4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64DA094B-BAE8-4EBA-AA6D-C9841EC11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0378-5E4A-47EF-A3A2-B53B41530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10138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431A43C-293C-4AFB-A41C-3AF10D6F77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0CC952B-DF4C-4261-A41D-161D41EDC4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3A314A-EDDC-4D5C-BD91-538C1858F1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19E4-5D39-4398-88AE-3C49995AE52D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58A776D-4EEF-4331-99C1-30A17F024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74D174E-7FFF-42B6-9581-93620503D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0378-5E4A-47EF-A3A2-B53B41530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4391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261F12E1-3F9F-46E4-A188-A6ADE5117E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62018D2-A9AB-42C8-A6D0-012B8756EA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644E915-A252-48E1-B0E1-9C987BA35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19E4-5D39-4398-88AE-3C49995AE52D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5A84203-A19D-40A0-BD2B-2979220FE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A376C33D-C5A6-4454-8BEA-0B077BE51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0378-5E4A-47EF-A3A2-B53B41530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02602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7A08C64-CC18-41D1-99A1-61398C039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D0B2B9F2-8431-4F2B-B055-7DAB05EE9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B9BD7A-FB7B-4630-96D4-1B5061F27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19E4-5D39-4398-88AE-3C49995AE52D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A84402AC-F4F2-4D99-9BD1-845E16001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86E6228-B1F7-46BC-903B-5F8ED3D3E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0378-5E4A-47EF-A3A2-B53B41530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48037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844CA3F-EA42-49D3-AF6B-17833FF56D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EA9DEC9-F7B2-48AD-B41A-7CC3ED338F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05E5662-9763-4167-82DB-D008242C42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19E4-5D39-4398-88AE-3C49995AE52D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505271A-8744-44F6-9F44-238A2F2A4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DA7928F-2D08-4CD0-830F-622DF974DC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0378-5E4A-47EF-A3A2-B53B41530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796679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6FD7C7-BBD6-4CD8-AD59-29C8D374E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4E75BE-6B5C-4FE6-984B-5125539684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EDCDC2FE-7D78-4B81-A907-DA5BBFBCA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E0F64A2-EC0D-491D-B661-0EC64D600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19E4-5D39-4398-88AE-3C49995AE52D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7BE2D06-4F20-4D05-985D-DC42249E7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D39F6017-094F-406C-94B3-FE22922C7D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0378-5E4A-47EF-A3A2-B53B41530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363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220C79-A5AE-44F9-BF56-4A719DE665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3E398AB-A692-4E4D-9AEC-98C8BF497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6B2ADF4-270C-45E6-A1A5-65F9E40857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F6DD0C11-B0BC-46D4-9C30-956BA4284F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47010941-CC7A-45D4-84D9-DA81A51B2C2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FDAC72E-3F2A-4E78-9A64-B9B9C5AA8F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19E4-5D39-4398-88AE-3C49995AE52D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527728F0-5916-4FD7-A9D9-E10EA66B0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C5FDB0E4-D403-47C7-B645-3AF6EFA46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0378-5E4A-47EF-A3A2-B53B41530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762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6091E7-9323-4304-949C-31FDDB8A7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7BF41512-DD35-4409-9336-351E9B745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19E4-5D39-4398-88AE-3C49995AE52D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89641EF-F274-426F-90E6-AED174A9FD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3E386293-090D-4F1C-881E-115A69DA6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0378-5E4A-47EF-A3A2-B53B41530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8022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902F7EE1-A308-4326-BEDF-C367F4531F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19E4-5D39-4398-88AE-3C49995AE52D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A810230F-797E-4B9C-802A-072F1080D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C34DB3BA-B538-462A-A8E0-BFA347472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0378-5E4A-47EF-A3A2-B53B41530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957637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7DA69DD-0D6C-40FF-8458-978D2761DD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5753ED7-3F85-4617-BDB2-5E93050BB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A229624-8976-4D1D-B1EE-B9C9D5F48B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8D26DC7-8253-4DA6-BD60-26575722F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19E4-5D39-4398-88AE-3C49995AE52D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5AC4E563-C226-4E43-9C4C-9D3343AF6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0E125504-EE17-4E02-AE85-CA49ED130D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0378-5E4A-47EF-A3A2-B53B41530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31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78E38B-64F4-4709-A0D9-A4228D35B1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7D55BB49-EFA1-4203-ACD5-000A8F4931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C760CFDC-F752-4648-AB54-2CA61D0E64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53E6CFE1-91FE-41F2-97EB-81837F81A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819E4-5D39-4398-88AE-3C49995AE52D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BAEF84C-4C5D-47F6-A094-6DE7F385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B7C54D3-9ED7-47EA-906B-84B3C6089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5A0378-5E4A-47EF-A3A2-B53B41530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8349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8C5DA8CE-9E6A-46E8-A4BB-4451AA0C9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88D62CB7-72D7-469E-BC5A-C2648EFDCB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CE7C6D8-60A5-4A30-83D2-C401FCC098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4819E4-5D39-4398-88AE-3C49995AE52D}" type="datetimeFigureOut">
              <a:rPr lang="zh-CN" altLang="en-US" smtClean="0"/>
              <a:t>2021/1/29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2F64C35-A77E-43FF-A664-1F8A9E62FC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B6C87AC-F27B-42CC-B288-4ABE256D95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5A0378-5E4A-47EF-A3A2-B53B4153033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14922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13" Type="http://schemas.openxmlformats.org/officeDocument/2006/relationships/image" Target="../media/image10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wmf"/><Relationship Id="rId11" Type="http://schemas.openxmlformats.org/officeDocument/2006/relationships/image" Target="../media/image8.png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png"/><Relationship Id="rId4" Type="http://schemas.openxmlformats.org/officeDocument/2006/relationships/image" Target="../media/image3.wmf"/><Relationship Id="rId9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21.png"/><Relationship Id="rId3" Type="http://schemas.openxmlformats.org/officeDocument/2006/relationships/image" Target="../media/image13.png"/><Relationship Id="rId7" Type="http://schemas.openxmlformats.org/officeDocument/2006/relationships/image" Target="../media/image15.wmf"/><Relationship Id="rId12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oleObject" Target="../embeddings/oleObject5.bin"/><Relationship Id="rId11" Type="http://schemas.openxmlformats.org/officeDocument/2006/relationships/image" Target="../media/image19.png"/><Relationship Id="rId5" Type="http://schemas.openxmlformats.org/officeDocument/2006/relationships/image" Target="../media/image14.wmf"/><Relationship Id="rId10" Type="http://schemas.openxmlformats.org/officeDocument/2006/relationships/image" Target="../media/image18.png"/><Relationship Id="rId4" Type="http://schemas.openxmlformats.org/officeDocument/2006/relationships/oleObject" Target="../embeddings/oleObject4.bin"/><Relationship Id="rId9" Type="http://schemas.openxmlformats.org/officeDocument/2006/relationships/image" Target="../media/image17.png"/><Relationship Id="rId14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A3FCF28-52FD-4B1F-B62A-B15C7E569C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6844" y="1041400"/>
            <a:ext cx="11438312" cy="2387600"/>
          </a:xfrm>
        </p:spPr>
        <p:txBody>
          <a:bodyPr>
            <a:normAutofit/>
          </a:bodyPr>
          <a:lstStyle/>
          <a:p>
            <a:r>
              <a:rPr lang="en-US" altLang="zh-CN" sz="4400" b="0" i="0" u="none" strike="noStrike" baseline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Leveraging Title-Abstract Attentive Semantics for Paper Recommendation</a:t>
            </a:r>
            <a:endParaRPr lang="zh-CN" alt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8E60BE94-82EC-48D0-A25D-A6AD5E1866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84233" y="3673060"/>
            <a:ext cx="4823534" cy="534956"/>
          </a:xfrm>
        </p:spPr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AAAI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67847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0EF4E6E-E1B3-4E70-AAA5-274A6417C7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940511" cy="842238"/>
          </a:xfrm>
        </p:spPr>
        <p:txBody>
          <a:bodyPr>
            <a:normAutofit/>
          </a:bodyPr>
          <a:lstStyle/>
          <a:p>
            <a:r>
              <a:rPr lang="en-US" altLang="zh-C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zh-CN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C735837C-00AC-4291-A9E2-15620DEB83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78711" y="1349380"/>
            <a:ext cx="5928182" cy="4727410"/>
          </a:xfrm>
        </p:spPr>
      </p:pic>
    </p:spTree>
    <p:extLst>
      <p:ext uri="{BB962C8B-B14F-4D97-AF65-F5344CB8AC3E}">
        <p14:creationId xmlns:p14="http://schemas.microsoft.com/office/powerpoint/2010/main" val="1724210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ABF650-A036-487C-8AEE-61BBFAE6E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040"/>
            <a:ext cx="2197963" cy="859993"/>
          </a:xfrm>
        </p:spPr>
        <p:txBody>
          <a:bodyPr>
            <a:normAutofit/>
          </a:bodyPr>
          <a:lstStyle/>
          <a:p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9AAD0CB-72DE-4B6A-B623-C41CA1E0ED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684" y="1111033"/>
            <a:ext cx="10515600" cy="4890272"/>
          </a:xfrm>
        </p:spPr>
      </p:pic>
    </p:spTree>
    <p:extLst>
      <p:ext uri="{BB962C8B-B14F-4D97-AF65-F5344CB8AC3E}">
        <p14:creationId xmlns:p14="http://schemas.microsoft.com/office/powerpoint/2010/main" val="25415913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ABF650-A036-487C-8AEE-61BBFAE6E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040"/>
            <a:ext cx="2197963" cy="859993"/>
          </a:xfrm>
        </p:spPr>
        <p:txBody>
          <a:bodyPr>
            <a:normAutofit/>
          </a:bodyPr>
          <a:lstStyle/>
          <a:p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9AAD0CB-72DE-4B6A-B623-C41CA1E0ED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684" y="1111033"/>
            <a:ext cx="10515600" cy="4890272"/>
          </a:xfr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FA041F98-B604-4110-8138-752E0528ABD7}"/>
              </a:ext>
            </a:extLst>
          </p:cNvPr>
          <p:cNvSpPr/>
          <p:nvPr/>
        </p:nvSpPr>
        <p:spPr>
          <a:xfrm>
            <a:off x="5625484" y="841523"/>
            <a:ext cx="4998128" cy="4327864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zh-CN" altLang="en-US" dirty="0"/>
          </a:p>
        </p:txBody>
      </p:sp>
      <p:graphicFrame>
        <p:nvGraphicFramePr>
          <p:cNvPr id="4" name="对象 3">
            <a:extLst>
              <a:ext uri="{FF2B5EF4-FFF2-40B4-BE49-F238E27FC236}">
                <a16:creationId xmlns:a16="http://schemas.microsoft.com/office/drawing/2014/main" id="{5EE2DE8A-AA40-4E2B-B9E7-9A4CFD4CEFF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8944415"/>
              </p:ext>
            </p:extLst>
          </p:nvPr>
        </p:nvGraphicFramePr>
        <p:xfrm>
          <a:off x="5803145" y="804315"/>
          <a:ext cx="2581797" cy="5263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307880" imgH="266400" progId="Equation.DSMT4">
                  <p:embed/>
                </p:oleObj>
              </mc:Choice>
              <mc:Fallback>
                <p:oleObj name="Equation" r:id="rId3" imgW="130788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803145" y="804315"/>
                        <a:ext cx="2581797" cy="5263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对象 7">
            <a:extLst>
              <a:ext uri="{FF2B5EF4-FFF2-40B4-BE49-F238E27FC236}">
                <a16:creationId xmlns:a16="http://schemas.microsoft.com/office/drawing/2014/main" id="{A72DD622-D47F-4563-B932-65018F63616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27530943"/>
              </p:ext>
            </p:extLst>
          </p:nvPr>
        </p:nvGraphicFramePr>
        <p:xfrm>
          <a:off x="6146800" y="3352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146800" y="3352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对象 8">
            <a:extLst>
              <a:ext uri="{FF2B5EF4-FFF2-40B4-BE49-F238E27FC236}">
                <a16:creationId xmlns:a16="http://schemas.microsoft.com/office/drawing/2014/main" id="{15A3799C-A20E-447E-9659-DA72F0CFA6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5755414"/>
              </p:ext>
            </p:extLst>
          </p:nvPr>
        </p:nvGraphicFramePr>
        <p:xfrm>
          <a:off x="5770301" y="1287529"/>
          <a:ext cx="2581797" cy="5603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473120" imgH="241200" progId="Equation.DSMT4">
                  <p:embed/>
                </p:oleObj>
              </mc:Choice>
              <mc:Fallback>
                <p:oleObj name="Equation" r:id="rId7" imgW="14731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70301" y="1287529"/>
                        <a:ext cx="2581797" cy="5603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图片 10">
            <a:extLst>
              <a:ext uri="{FF2B5EF4-FFF2-40B4-BE49-F238E27FC236}">
                <a16:creationId xmlns:a16="http://schemas.microsoft.com/office/drawing/2014/main" id="{272044C6-8617-482E-B6E2-350759F1BBB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5737457" y="1831857"/>
            <a:ext cx="3309770" cy="1042696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2F0393B8-FFA5-42F9-B6FC-87D552772D39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5770301" y="2963639"/>
            <a:ext cx="3309770" cy="732878"/>
          </a:xfrm>
          <a:prstGeom prst="rect">
            <a:avLst/>
          </a:prstGeom>
        </p:spPr>
      </p:pic>
      <p:pic>
        <p:nvPicPr>
          <p:cNvPr id="15" name="图片 14">
            <a:extLst>
              <a:ext uri="{FF2B5EF4-FFF2-40B4-BE49-F238E27FC236}">
                <a16:creationId xmlns:a16="http://schemas.microsoft.com/office/drawing/2014/main" id="{3BC039F4-3139-401C-8EE0-5008426B816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803145" y="3603140"/>
            <a:ext cx="3407562" cy="755523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E02ADEDA-5735-47BA-A6CB-EA782749F16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697106" y="4425104"/>
            <a:ext cx="1822280" cy="621077"/>
          </a:xfrm>
          <a:prstGeom prst="rect">
            <a:avLst/>
          </a:prstGeom>
        </p:spPr>
      </p:pic>
      <p:pic>
        <p:nvPicPr>
          <p:cNvPr id="19" name="图片 18">
            <a:extLst>
              <a:ext uri="{FF2B5EF4-FFF2-40B4-BE49-F238E27FC236}">
                <a16:creationId xmlns:a16="http://schemas.microsoft.com/office/drawing/2014/main" id="{804EC9AF-BC7C-4F91-A17F-D13107B78C1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325274" y="4462521"/>
            <a:ext cx="1409700" cy="523875"/>
          </a:xfrm>
          <a:prstGeom prst="rect">
            <a:avLst/>
          </a:prstGeom>
        </p:spPr>
      </p:pic>
      <p:sp>
        <p:nvSpPr>
          <p:cNvPr id="20" name="文本框 19">
            <a:extLst>
              <a:ext uri="{FF2B5EF4-FFF2-40B4-BE49-F238E27FC236}">
                <a16:creationId xmlns:a16="http://schemas.microsoft.com/office/drawing/2014/main" id="{D26328AE-8D0A-4F37-8B11-B9EC3E07D593}"/>
              </a:ext>
            </a:extLst>
          </p:cNvPr>
          <p:cNvSpPr txBox="1"/>
          <p:nvPr/>
        </p:nvSpPr>
        <p:spPr>
          <a:xfrm>
            <a:off x="8795856" y="915599"/>
            <a:ext cx="9410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标题</a:t>
            </a:r>
          </a:p>
        </p:txBody>
      </p:sp>
      <p:sp>
        <p:nvSpPr>
          <p:cNvPr id="21" name="文本框 20">
            <a:extLst>
              <a:ext uri="{FF2B5EF4-FFF2-40B4-BE49-F238E27FC236}">
                <a16:creationId xmlns:a16="http://schemas.microsoft.com/office/drawing/2014/main" id="{53BF4811-C58F-4B87-BCB8-1C1B6CED45C7}"/>
              </a:ext>
            </a:extLst>
          </p:cNvPr>
          <p:cNvSpPr txBox="1"/>
          <p:nvPr/>
        </p:nvSpPr>
        <p:spPr>
          <a:xfrm>
            <a:off x="8795856" y="1383062"/>
            <a:ext cx="7634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>
                <a:solidFill>
                  <a:srgbClr val="FF0000"/>
                </a:solidFill>
              </a:rPr>
              <a:t>摘要</a:t>
            </a:r>
          </a:p>
        </p:txBody>
      </p:sp>
    </p:spTree>
    <p:extLst>
      <p:ext uri="{BB962C8B-B14F-4D97-AF65-F5344CB8AC3E}">
        <p14:creationId xmlns:p14="http://schemas.microsoft.com/office/powerpoint/2010/main" val="14015008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ABF650-A036-487C-8AEE-61BBFAE6E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040"/>
            <a:ext cx="2197963" cy="859993"/>
          </a:xfrm>
        </p:spPr>
        <p:txBody>
          <a:bodyPr>
            <a:normAutofit/>
          </a:bodyPr>
          <a:lstStyle/>
          <a:p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9AAD0CB-72DE-4B6A-B623-C41CA1E0ED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684" y="1111033"/>
            <a:ext cx="10515600" cy="4890272"/>
          </a:xfr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7B1D37D6-6206-462D-98E0-F84F34F86FF1}"/>
              </a:ext>
            </a:extLst>
          </p:cNvPr>
          <p:cNvSpPr/>
          <p:nvPr/>
        </p:nvSpPr>
        <p:spPr>
          <a:xfrm>
            <a:off x="838200" y="1337322"/>
            <a:ext cx="4648200" cy="377301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zh-CN" altLang="en-US" dirty="0"/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6A9D1AE5-F842-4ED6-96EF-C01F3D1CEB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8918" y="2777707"/>
            <a:ext cx="1383911" cy="53284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C8119A25-E95A-4188-A54B-28ECA9240F3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1881" y="3310550"/>
            <a:ext cx="2502647" cy="460257"/>
          </a:xfrm>
          <a:prstGeom prst="rect">
            <a:avLst/>
          </a:prstGeom>
        </p:spPr>
      </p:pic>
      <p:sp>
        <p:nvSpPr>
          <p:cNvPr id="9" name="矩形 8">
            <a:extLst>
              <a:ext uri="{FF2B5EF4-FFF2-40B4-BE49-F238E27FC236}">
                <a16:creationId xmlns:a16="http://schemas.microsoft.com/office/drawing/2014/main" id="{CDFAC9A3-79CF-41F6-8044-BBA4B6A8297A}"/>
              </a:ext>
            </a:extLst>
          </p:cNvPr>
          <p:cNvSpPr/>
          <p:nvPr/>
        </p:nvSpPr>
        <p:spPr>
          <a:xfrm>
            <a:off x="5779363" y="2302243"/>
            <a:ext cx="736847" cy="247687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670964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ABF650-A036-487C-8AEE-61BBFAE6E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040"/>
            <a:ext cx="2197963" cy="859993"/>
          </a:xfrm>
        </p:spPr>
        <p:txBody>
          <a:bodyPr>
            <a:normAutofit/>
          </a:bodyPr>
          <a:lstStyle/>
          <a:p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9AAD0CB-72DE-4B6A-B623-C41CA1E0ED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67684" y="1111033"/>
            <a:ext cx="10515600" cy="4890272"/>
          </a:xfrm>
        </p:spPr>
      </p:pic>
      <p:sp>
        <p:nvSpPr>
          <p:cNvPr id="3" name="矩形 2">
            <a:extLst>
              <a:ext uri="{FF2B5EF4-FFF2-40B4-BE49-F238E27FC236}">
                <a16:creationId xmlns:a16="http://schemas.microsoft.com/office/drawing/2014/main" id="{7B1D37D6-6206-462D-98E0-F84F34F86FF1}"/>
              </a:ext>
            </a:extLst>
          </p:cNvPr>
          <p:cNvSpPr/>
          <p:nvPr/>
        </p:nvSpPr>
        <p:spPr>
          <a:xfrm>
            <a:off x="838200" y="1337322"/>
            <a:ext cx="4648200" cy="377301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CE49CB91-C5AD-4B88-82E9-C0FE5E6D42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2418" y="1429305"/>
            <a:ext cx="4579763" cy="3528478"/>
          </a:xfrm>
          <a:prstGeom prst="rect">
            <a:avLst/>
          </a:prstGeom>
        </p:spPr>
      </p:pic>
      <p:sp>
        <p:nvSpPr>
          <p:cNvPr id="10" name="矩形 9">
            <a:extLst>
              <a:ext uri="{FF2B5EF4-FFF2-40B4-BE49-F238E27FC236}">
                <a16:creationId xmlns:a16="http://schemas.microsoft.com/office/drawing/2014/main" id="{7E095B05-3D51-4629-B1C0-3EFDC3363922}"/>
              </a:ext>
            </a:extLst>
          </p:cNvPr>
          <p:cNvSpPr/>
          <p:nvPr/>
        </p:nvSpPr>
        <p:spPr>
          <a:xfrm>
            <a:off x="8034933" y="1043436"/>
            <a:ext cx="3515557" cy="4109037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zh-CN" altLang="en-US" dirty="0"/>
          </a:p>
        </p:txBody>
      </p:sp>
      <p:graphicFrame>
        <p:nvGraphicFramePr>
          <p:cNvPr id="11" name="对象 10">
            <a:extLst>
              <a:ext uri="{FF2B5EF4-FFF2-40B4-BE49-F238E27FC236}">
                <a16:creationId xmlns:a16="http://schemas.microsoft.com/office/drawing/2014/main" id="{137F6717-625F-403C-BDBF-7C4356DA7A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4816813"/>
              </p:ext>
            </p:extLst>
          </p:nvPr>
        </p:nvGraphicFramePr>
        <p:xfrm>
          <a:off x="8155171" y="1634595"/>
          <a:ext cx="3061716" cy="4902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68200" imgH="228600" progId="Equation.DSMT4">
                  <p:embed/>
                </p:oleObj>
              </mc:Choice>
              <mc:Fallback>
                <p:oleObj name="Equation" r:id="rId4" imgW="11682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8155171" y="1634595"/>
                        <a:ext cx="3061716" cy="4902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对象 13">
            <a:extLst>
              <a:ext uri="{FF2B5EF4-FFF2-40B4-BE49-F238E27FC236}">
                <a16:creationId xmlns:a16="http://schemas.microsoft.com/office/drawing/2014/main" id="{3FF4CE34-637F-4C2F-BF65-7CD1B2964F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40062"/>
              </p:ext>
            </p:extLst>
          </p:nvPr>
        </p:nvGraphicFramePr>
        <p:xfrm>
          <a:off x="8184999" y="1159093"/>
          <a:ext cx="2407636" cy="4981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104840" imgH="228600" progId="Equation.DSMT4">
                  <p:embed/>
                </p:oleObj>
              </mc:Choice>
              <mc:Fallback>
                <p:oleObj name="Equation" r:id="rId6" imgW="11048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184999" y="1159093"/>
                        <a:ext cx="2407636" cy="4981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8" name="图片 17">
            <a:extLst>
              <a:ext uri="{FF2B5EF4-FFF2-40B4-BE49-F238E27FC236}">
                <a16:creationId xmlns:a16="http://schemas.microsoft.com/office/drawing/2014/main" id="{75DDECDF-946C-4866-88ED-057C0F66B8F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25739" y="2740207"/>
            <a:ext cx="2808421" cy="693522"/>
          </a:xfrm>
          <a:prstGeom prst="rect">
            <a:avLst/>
          </a:prstGeom>
        </p:spPr>
      </p:pic>
      <p:pic>
        <p:nvPicPr>
          <p:cNvPr id="20" name="图片 19">
            <a:extLst>
              <a:ext uri="{FF2B5EF4-FFF2-40B4-BE49-F238E27FC236}">
                <a16:creationId xmlns:a16="http://schemas.microsoft.com/office/drawing/2014/main" id="{73F5984C-6BE9-4F1B-A118-8062D90DD2A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112761" y="2135972"/>
            <a:ext cx="2301354" cy="604216"/>
          </a:xfrm>
          <a:prstGeom prst="rect">
            <a:avLst/>
          </a:prstGeom>
        </p:spPr>
      </p:pic>
      <p:pic>
        <p:nvPicPr>
          <p:cNvPr id="22" name="图片 21">
            <a:extLst>
              <a:ext uri="{FF2B5EF4-FFF2-40B4-BE49-F238E27FC236}">
                <a16:creationId xmlns:a16="http://schemas.microsoft.com/office/drawing/2014/main" id="{2B3E6279-D4A8-4222-89A5-2769A913ECC4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52657" y="3382561"/>
            <a:ext cx="2261458" cy="559615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62953CFD-93BB-45EB-A2A1-C23488C0E9A4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134006" y="3893641"/>
            <a:ext cx="3252927" cy="430074"/>
          </a:xfrm>
          <a:prstGeom prst="rect">
            <a:avLst/>
          </a:prstGeom>
        </p:spPr>
      </p:pic>
      <p:pic>
        <p:nvPicPr>
          <p:cNvPr id="26" name="图片 25">
            <a:extLst>
              <a:ext uri="{FF2B5EF4-FFF2-40B4-BE49-F238E27FC236}">
                <a16:creationId xmlns:a16="http://schemas.microsoft.com/office/drawing/2014/main" id="{42BB86F7-8D92-4826-8381-05AE2F385117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184999" y="4275180"/>
            <a:ext cx="2229116" cy="430074"/>
          </a:xfrm>
          <a:prstGeom prst="rect">
            <a:avLst/>
          </a:prstGeom>
        </p:spPr>
      </p:pic>
      <p:pic>
        <p:nvPicPr>
          <p:cNvPr id="28" name="图片 27">
            <a:extLst>
              <a:ext uri="{FF2B5EF4-FFF2-40B4-BE49-F238E27FC236}">
                <a16:creationId xmlns:a16="http://schemas.microsoft.com/office/drawing/2014/main" id="{482742E0-08C7-4895-94FF-3B72F3A46C0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112761" y="4643971"/>
            <a:ext cx="2323683" cy="430074"/>
          </a:xfrm>
          <a:prstGeom prst="rect">
            <a:avLst/>
          </a:prstGeom>
        </p:spPr>
      </p:pic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D627A9DB-1482-4CAD-8FB1-F29502A41715}"/>
              </a:ext>
            </a:extLst>
          </p:cNvPr>
          <p:cNvCxnSpPr/>
          <p:nvPr/>
        </p:nvCxnSpPr>
        <p:spPr>
          <a:xfrm>
            <a:off x="8034933" y="3444890"/>
            <a:ext cx="3515557" cy="112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图片 31">
            <a:extLst>
              <a:ext uri="{FF2B5EF4-FFF2-40B4-BE49-F238E27FC236}">
                <a16:creationId xmlns:a16="http://schemas.microsoft.com/office/drawing/2014/main" id="{F8EFC844-C0C8-4A22-B494-A2B90B25759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8056394" y="5789964"/>
            <a:ext cx="2947109" cy="96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6943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5ABF650-A036-487C-8AEE-61BBFAE6E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51040"/>
            <a:ext cx="2197963" cy="859993"/>
          </a:xfrm>
        </p:spPr>
        <p:txBody>
          <a:bodyPr>
            <a:normAutofit/>
          </a:bodyPr>
          <a:lstStyle/>
          <a:p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Methods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B9AAD0CB-72DE-4B6A-B623-C41CA1E0ED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6738" y="1104375"/>
            <a:ext cx="10515600" cy="4890272"/>
          </a:xfrm>
        </p:spPr>
      </p:pic>
      <p:sp>
        <p:nvSpPr>
          <p:cNvPr id="4" name="矩形 3">
            <a:extLst>
              <a:ext uri="{FF2B5EF4-FFF2-40B4-BE49-F238E27FC236}">
                <a16:creationId xmlns:a16="http://schemas.microsoft.com/office/drawing/2014/main" id="{A2FD4D0E-6A92-411D-8DD8-C4383AC5D810}"/>
              </a:ext>
            </a:extLst>
          </p:cNvPr>
          <p:cNvSpPr/>
          <p:nvPr/>
        </p:nvSpPr>
        <p:spPr>
          <a:xfrm>
            <a:off x="838200" y="1269507"/>
            <a:ext cx="4648200" cy="3773010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zh-CN" altLang="en-US" dirty="0"/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B73FB530-CBDF-4089-A36C-F9358BA4FF7A}"/>
              </a:ext>
            </a:extLst>
          </p:cNvPr>
          <p:cNvSpPr/>
          <p:nvPr/>
        </p:nvSpPr>
        <p:spPr>
          <a:xfrm>
            <a:off x="8220722" y="1269507"/>
            <a:ext cx="2317072" cy="384082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B317547E-10C6-4ED1-B30E-921D26691A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0784" y="1771743"/>
            <a:ext cx="2686050" cy="90487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12476532-FECD-4A80-87E1-03F5E3D236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10784" y="2715244"/>
            <a:ext cx="2057400" cy="619125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DA21C24E-6638-4047-B4A7-433B134662D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1672" y="3549511"/>
            <a:ext cx="4248982" cy="663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29601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4A7FF2-5323-40EC-BF61-348E89232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550"/>
            <a:ext cx="2473171" cy="1325563"/>
          </a:xfrm>
        </p:spPr>
        <p:txBody>
          <a:bodyPr>
            <a:normAutofit/>
          </a:bodyPr>
          <a:lstStyle/>
          <a:p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内容占位符 4">
            <a:extLst>
              <a:ext uri="{FF2B5EF4-FFF2-40B4-BE49-F238E27FC236}">
                <a16:creationId xmlns:a16="http://schemas.microsoft.com/office/drawing/2014/main" id="{9AEECDD2-A6FA-42DE-831A-A72FB32012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8272" y="1474373"/>
            <a:ext cx="10865528" cy="4154070"/>
          </a:xfrm>
        </p:spPr>
      </p:pic>
    </p:spTree>
    <p:extLst>
      <p:ext uri="{BB962C8B-B14F-4D97-AF65-F5344CB8AC3E}">
        <p14:creationId xmlns:p14="http://schemas.microsoft.com/office/powerpoint/2010/main" val="1084992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E4A7FF2-5323-40EC-BF61-348E89232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6550"/>
            <a:ext cx="2473171" cy="1325563"/>
          </a:xfrm>
        </p:spPr>
        <p:txBody>
          <a:bodyPr>
            <a:normAutofit/>
          </a:bodyPr>
          <a:lstStyle/>
          <a:p>
            <a:r>
              <a:rPr lang="en-US" altLang="zh-C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  <a:endParaRPr lang="zh-CN" alt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51B56788-EA3D-4A98-9493-751D041CE3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97581"/>
            <a:ext cx="12192000" cy="3808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4495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518</TotalTime>
  <Words>18</Words>
  <Application>Microsoft Office PowerPoint</Application>
  <PresentationFormat>宽屏</PresentationFormat>
  <Paragraphs>12</Paragraphs>
  <Slides>9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5" baseType="lpstr">
      <vt:lpstr>等线</vt:lpstr>
      <vt:lpstr>等线 Light</vt:lpstr>
      <vt:lpstr>Arial</vt:lpstr>
      <vt:lpstr>Times New Roman</vt:lpstr>
      <vt:lpstr>Office 主题​​</vt:lpstr>
      <vt:lpstr>MathType 6.0 Equation</vt:lpstr>
      <vt:lpstr>Leveraging Title-Abstract Attentive Semantics for Paper Recommendation</vt:lpstr>
      <vt:lpstr>Introduction</vt:lpstr>
      <vt:lpstr>Methods</vt:lpstr>
      <vt:lpstr>Methods</vt:lpstr>
      <vt:lpstr>Methods</vt:lpstr>
      <vt:lpstr>Methods</vt:lpstr>
      <vt:lpstr>Methods</vt:lpstr>
      <vt:lpstr>Experiment</vt:lpstr>
      <vt:lpstr>Experiment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Leveraging Title-Abstract Attentive Semantics for Paper Recommendation</dc:title>
  <dc:creator>罗 辉</dc:creator>
  <cp:lastModifiedBy>罗 辉</cp:lastModifiedBy>
  <cp:revision>13</cp:revision>
  <dcterms:created xsi:type="dcterms:W3CDTF">2021-01-28T08:07:26Z</dcterms:created>
  <dcterms:modified xsi:type="dcterms:W3CDTF">2021-01-29T09:27:08Z</dcterms:modified>
</cp:coreProperties>
</file>